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1" r:id="rId6"/>
    <p:sldId id="264" r:id="rId7"/>
    <p:sldId id="265" r:id="rId8"/>
    <p:sldId id="272" r:id="rId9"/>
    <p:sldId id="266" r:id="rId10"/>
    <p:sldId id="275" r:id="rId11"/>
    <p:sldId id="270" r:id="rId12"/>
    <p:sldId id="269" r:id="rId13"/>
    <p:sldId id="271" r:id="rId14"/>
    <p:sldId id="278" r:id="rId15"/>
    <p:sldId id="273" r:id="rId16"/>
    <p:sldId id="274" r:id="rId17"/>
    <p:sldId id="288" r:id="rId18"/>
    <p:sldId id="279" r:id="rId19"/>
    <p:sldId id="280" r:id="rId20"/>
    <p:sldId id="293" r:id="rId21"/>
    <p:sldId id="292" r:id="rId22"/>
    <p:sldId id="276" r:id="rId23"/>
    <p:sldId id="289" r:id="rId24"/>
    <p:sldId id="290" r:id="rId25"/>
    <p:sldId id="291" r:id="rId26"/>
    <p:sldId id="283" r:id="rId27"/>
    <p:sldId id="282" r:id="rId28"/>
    <p:sldId id="284" r:id="rId29"/>
    <p:sldId id="285" r:id="rId30"/>
    <p:sldId id="287" r:id="rId31"/>
    <p:sldId id="286" r:id="rId32"/>
    <p:sldId id="277" r:id="rId33"/>
    <p:sldId id="28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nkamsk/nkamsk/schk18/read-news/97272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66429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 ветеранской первичной организации   государственного  бюджетного образовательного учреждения </a:t>
            </a:r>
            <a:b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«Нижнекамская школа №18 для детей с ограниченными возможностями  здоровья»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3168352" cy="5472608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урок памяти, посвященный 70-летию Международного военного трибунала в Нюрнберге  для учащихся 8-9 классов, были приглашены  неработающие ветераны. Перед  ребятами с речью  о необходимости помнить, знать и чтить историю своей страны выступил  –  Ганиев Мансур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Курбангалиевич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На мероприятии также присутствовала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представитель общественности, председатель СТОС – Орлова Лариса Александровна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Завуч\Desktop\Downloads\IMG-20160120-WA0043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6672"/>
            <a:ext cx="5796136" cy="583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3305872" cy="5242594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26.04.2016г. учащиеся 8-х  классов  посетили ветерана Великой Отечественной Войны Мельникова Ивана Михайловича, проживающего по адресу: Тукая 17- 93. 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с интересом слушали историю его жизни. Встреча с ветераном произвела на ребят незабываемые впечатления – ведь Иван Михайлович является прадедом их одноклассника –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Чуракова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Владислава, и к тому же деду исполнилось 102 года!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 r="35396"/>
          <a:stretch>
            <a:fillRect/>
          </a:stretch>
        </p:blipFill>
        <p:spPr bwMode="auto">
          <a:xfrm>
            <a:off x="3635896" y="548680"/>
            <a:ext cx="5184577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ветераны приглашаются на спортивную игру «Зарница».</a:t>
            </a:r>
          </a:p>
        </p:txBody>
      </p:sp>
      <p:pic>
        <p:nvPicPr>
          <p:cNvPr id="1026" name="Picture 2" descr="C:\Users\зоя\Desktop\ветераны\Фото_Книга_Музей\15_игра Зарница_20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5" y="1196752"/>
            <a:ext cx="7945555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 строя и песни.</a:t>
            </a:r>
          </a:p>
        </p:txBody>
      </p:sp>
      <p:pic>
        <p:nvPicPr>
          <p:cNvPr id="1026" name="Picture 2" descr="C:\Users\зоя\Desktop\ветераны\Фото_Книга_Музей\смотр_коллаж (2)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r="2262" b="2990"/>
          <a:stretch/>
        </p:blipFill>
        <p:spPr bwMode="auto">
          <a:xfrm>
            <a:off x="683568" y="620688"/>
            <a:ext cx="7920879" cy="6058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Приглашаем неработающих ветеранов на  общешкольные праздники.</a:t>
            </a:r>
          </a:p>
        </p:txBody>
      </p:sp>
      <p:pic>
        <p:nvPicPr>
          <p:cNvPr id="1026" name="Picture 2" descr="C:\Users\зоя\Desktop\ветераны\Фото_Книга_Музей\10_фото с ветеранами_20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124" y="1196752"/>
            <a:ext cx="7368502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3278"/>
            <a:ext cx="3456384" cy="63947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– вот основное «орудие труда» учителя русского языка и литературы, неработающего ветерана, Наталии Николаевны Ларионовой. Учитель  с 44-летним педагогическим стажем, работала в школе со дня открытия. Почётные грамоты Министерства образования и науки Республики Татарстан  – это подтверждение того, что Наталия Николаевна – учитель по призванию, обладающий талантом сочетать требовательность и доброту и, в совершенстве владеть предметом, донести его содержание до детей с той увлекательной простотой, которая вызывает ответное желание погружаться в мир литературы и сложнейшего предмета – русского языка.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зоя\Desktop\ветераны\Фото_Книга_Музей\7_Ларионова Наталия Николаевна -учитель русского языка и литературы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8849"/>
          <a:stretch/>
        </p:blipFill>
        <p:spPr bwMode="auto">
          <a:xfrm>
            <a:off x="3698548" y="404664"/>
            <a:ext cx="4988402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72819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Династия  семьи учителей  Ларионовых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  педагогический стаж  семьи – 130 лет. Ларионов Александр Иванович-отец мужа (учит. труда); Владимир Александрович – муж (учит детей труду в РЦ «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Балкыш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»); Наталия Николаевна –учитель русского языка и литературы, дочь - Ольга Владимировна – учитель биологии в нашей школе.</a:t>
            </a:r>
          </a:p>
        </p:txBody>
      </p:sp>
      <p:pic>
        <p:nvPicPr>
          <p:cNvPr id="4" name="Содержимое 3" descr="C:\Users\user\Desktop\Трудовая династия\1460649238075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916832"/>
            <a:ext cx="446449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Трудовая династия\146057735462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16832"/>
            <a:ext cx="417646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D:\2018-2019\2018 день учителя\IMG_42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1" t="21993" r="1507"/>
          <a:stretch/>
        </p:blipFill>
        <p:spPr bwMode="auto">
          <a:xfrm>
            <a:off x="228797" y="1870958"/>
            <a:ext cx="8759260" cy="479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1" y="116632"/>
            <a:ext cx="88296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Сердце школы- ее учителя. Те, кто в разные годы сеял разумное, доброе, вечное, кто вкладывал тепло своих сердец в душу детей, дарил свое внимание и заботу, кто и сейчас является наставником. И особую роль в учебно- воспитательном процессе играют педагоги-ветераны, имеющие большой стаж и  достаточный опыт. И сегодняшним достижениям и победам педагогический коллектив обязан именно им.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(День Учителя, 2018г)</a:t>
            </a:r>
          </a:p>
        </p:txBody>
      </p:sp>
    </p:spTree>
    <p:extLst>
      <p:ext uri="{BB962C8B-B14F-4D97-AF65-F5344CB8AC3E}">
        <p14:creationId xmlns:p14="http://schemas.microsoft.com/office/powerpoint/2010/main" val="3480783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84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:\ветераны\IMG_43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52736"/>
            <a:ext cx="7848871" cy="52565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9695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Заседание членов президиума Совета ветеранов-педагогов  НМР  РТ общеобразовательных организаций  на базе школы №18, ноябрь 2018г.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Члены президиума Совета ветеранов-педагогов  НМР  РТ общеобразовательных организаций на общешкольном мероприятии «День Матери» , </a:t>
            </a:r>
            <a:r>
              <a:rPr lang="ru-RU" sz="18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 2018г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D:\ветераны\IMG_436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15861"/>
          <a:stretch/>
        </p:blipFill>
        <p:spPr bwMode="auto">
          <a:xfrm>
            <a:off x="251519" y="1052736"/>
            <a:ext cx="8767151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27584" y="404664"/>
            <a:ext cx="756084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№18 имеет одну особенность: здесь учатся дети с ограниченными возможностями здоровья. Поэтому миссия учебного учреждения двойная: кроме получения обязательных знаний,  помочь детям адаптироваться к социальной среде в соответствии с условиями и потребностями современного общества. Большой труд в эту задачу вложили наши коллеги, которые имеют 30, 40  и более лет трудового педагогического стажа. Работающих – 6 человек, неработающих – 23.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1266" name="Picture 2" descr="https://edu.tatar.ru/upload/organization/155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063" y="3212976"/>
            <a:ext cx="5049872" cy="326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D:\2020-2021\День учителя\IMG_12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79"/>
          <a:stretch/>
        </p:blipFill>
        <p:spPr bwMode="auto">
          <a:xfrm>
            <a:off x="179512" y="1196752"/>
            <a:ext cx="8820472" cy="552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48453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«Час добра и уважения», мероприятие, посвященное Дню пожилого человека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октябрь, 2020г)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40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D:\2020-2021\ветеран новый год\IMG_16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" t="6829" r="6027"/>
          <a:stretch/>
        </p:blipFill>
        <p:spPr bwMode="auto">
          <a:xfrm>
            <a:off x="1043608" y="2204863"/>
            <a:ext cx="6768752" cy="461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1663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Большая честь поздравить в Новый год достойных и почтенных ветеранов,</a:t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нам пример по жизни подает и служит ориентиром постоянно…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осталась без внимания и ветеран ВОВ и труда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Удирякова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Антонина Ивановна, поздравить ее пришли ученики 8 –х классов. Подарки и открытки выполненные своими руками не оставили ее равнодушной, слезы радости от неожиданного сюрприза, поблескивали на глазах, но в этот день, их можно было не прятать, ведь самое главное, что ее помнят, любят и благодарят. (декабрь, 2020г.)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07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«Не стареют душой ветераны…», участие ветеранов в праздничном мероприятии к дню Победы в ВОВ ( май, 2021г)</a:t>
            </a:r>
          </a:p>
        </p:txBody>
      </p:sp>
      <p:pic>
        <p:nvPicPr>
          <p:cNvPr id="9218" name="Picture 2" descr="D:\2020-2021\ветераны + видео\IMG_3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6" y="764704"/>
            <a:ext cx="8388424" cy="559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D:\2022-2023\день учителя 2022\IMG_82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4"/>
          <a:stretch/>
        </p:blipFill>
        <p:spPr bwMode="auto">
          <a:xfrm>
            <a:off x="611560" y="1369336"/>
            <a:ext cx="7992888" cy="515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169007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разве есть еще такая должность, где нужно столько знать, уметь, успеть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растеряв энергии и веры, где не работать надо, а гореть!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Доброй традицией стало проводить День Учителя с достойными, мудрыми людьми, с нашими ветеранами.(2022г)</a:t>
            </a:r>
          </a:p>
        </p:txBody>
      </p:sp>
    </p:spTree>
    <p:extLst>
      <p:ext uri="{BB962C8B-B14F-4D97-AF65-F5344CB8AC3E}">
        <p14:creationId xmlns:p14="http://schemas.microsoft.com/office/powerpoint/2010/main" val="3600710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:\2022-2023\день учителя 2022\IMG_8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95" y="1304846"/>
            <a:ext cx="8154783" cy="54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04517"/>
            <a:ext cx="8856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Всякий человек, умудренный жизненным опытом, является наставником и учителем подрастающего поколения. Для кого-то работать педагогом - это увлечение, для кого-то просто профессия, а для кого-то вся жизнь. За праздничным столом ветераны делились с воспоминаниями, вновь окунувшись в атмосферу школы.</a:t>
            </a:r>
          </a:p>
        </p:txBody>
      </p:sp>
    </p:spTree>
    <p:extLst>
      <p:ext uri="{BB962C8B-B14F-4D97-AF65-F5344CB8AC3E}">
        <p14:creationId xmlns:p14="http://schemas.microsoft.com/office/powerpoint/2010/main" val="4164414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D:\2022-2023\9 мая концерт\IMG_38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15" y="1665968"/>
            <a:ext cx="7612592" cy="507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676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Их рассказы намного интереснее учебника… На традиционную встречу поколений мы приглашаем тех, кто пережил ужасы войны, те, кто не по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наслышке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знают что такое Афганистан, те, кто бывал в «горячих» точках, те, кто готовы рассказать о трудностях и буднях армейской жизни. Эти встречи очень важны для младшего поколения. ( май 2023г)</a:t>
            </a:r>
          </a:p>
        </p:txBody>
      </p:sp>
    </p:spTree>
    <p:extLst>
      <p:ext uri="{BB962C8B-B14F-4D97-AF65-F5344CB8AC3E}">
        <p14:creationId xmlns:p14="http://schemas.microsoft.com/office/powerpoint/2010/main" val="565162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320480" cy="5760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076056" y="3703965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Ямашева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Минзеля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Зуфаровна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председателем местной общественной организации «Ветераны системы образования НМР РТ» Галиахметовым Рашидом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Гусмановичем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август 2023 г.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0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260648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Минзеля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Зуфаровна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большое внимание уделяет работе с ветеранами педагогического труда.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(Коллектив школы на День пожилого человека, 2023г.)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3" b="15904"/>
          <a:stretch/>
        </p:blipFill>
        <p:spPr bwMode="auto">
          <a:xfrm>
            <a:off x="755576" y="1412776"/>
            <a:ext cx="7632847" cy="48245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8031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D:\Рабочий стол\ветераны\8977b9fa-7b80-4821-b1f8-490aa7907a3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993908" cy="512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5845"/>
            <a:ext cx="46805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Общение с детьми – лучшее средство от старости. А бывших учителей не бывает. В рамках Года педагога и наставника в России в школе  состоялась встреча с ветераном педагогического труда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Фатыховой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Аминой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Исхаковной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-Заслуженным учителем Республики Татарстан ( трудовой стаж 49 лет). Она вспоминала о своих самых лучших учениках, об интересных и курьезных случаях из своей педагогической практики. Также  подчеркнула, что в самом начале своей профессиональной деятельности было так много самых разных вопросов. С чего начать?  Как завоевать любовь, уважение и доверие детей? Как  дать им необходимые прочные знания? Как расположить к себе родителей? Искать ответы на вопросы пришлось в процессе трудовой деятельности. Радует и то, что наши ветераны остаются всегда в теме: интересуются печатными изданиями, радуются успехам родной школы. </a:t>
            </a:r>
          </a:p>
        </p:txBody>
      </p:sp>
    </p:spTree>
    <p:extLst>
      <p:ext uri="{BB962C8B-B14F-4D97-AF65-F5344CB8AC3E}">
        <p14:creationId xmlns:p14="http://schemas.microsoft.com/office/powerpoint/2010/main" val="2071202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:\Рабочий стол\ветераны\29c23a56-0f95-41e1-9609-694a6fe7f48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6" b="12939"/>
          <a:stretch/>
        </p:blipFill>
        <p:spPr bwMode="auto">
          <a:xfrm>
            <a:off x="919755" y="332656"/>
            <a:ext cx="761535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0380" y="5301208"/>
            <a:ext cx="84741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должны помнить, что педагоги-ветераны – это люди, которые посвятили многие годы своей жизни образованию нового поколения.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– настоящие профессионалы, которые накопили бесценный опыт в своей работе.(Октябрь, 2023)</a:t>
            </a:r>
          </a:p>
        </p:txBody>
      </p:sp>
    </p:spTree>
    <p:extLst>
      <p:ext uri="{BB962C8B-B14F-4D97-AF65-F5344CB8AC3E}">
        <p14:creationId xmlns:p14="http://schemas.microsoft.com/office/powerpoint/2010/main" val="121937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3672408" cy="5818658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В июле 1994 года на стадии комплектования школу приняла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Анисия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Сабировна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Мездрина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,  </a:t>
            </a:r>
            <a:b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до сентября 2008 года она мудро и бережно руководила своим «кровным» детищем.</a:t>
            </a:r>
          </a:p>
        </p:txBody>
      </p:sp>
      <p:pic>
        <p:nvPicPr>
          <p:cNvPr id="1026" name="Picture 2" descr="C:\Users\зоя\Desktop\ветераны\Фото_Книга_Музей\4_Мездрина Анисия Сабировна - первый директор школы № 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620688"/>
            <a:ext cx="4780229" cy="5616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83801" y="604013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Торжественная церемония завершения Года педагога и наставника,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 2024г</a:t>
            </a:r>
          </a:p>
        </p:txBody>
      </p:sp>
      <p:pic>
        <p:nvPicPr>
          <p:cNvPr id="6" name="Рисунок 5" descr="D:\Рабочий стол\9R3suu7BfRY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t="31041" r="7680" b="6502"/>
          <a:stretch/>
        </p:blipFill>
        <p:spPr bwMode="auto">
          <a:xfrm>
            <a:off x="4932040" y="836712"/>
            <a:ext cx="3833830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:\Рабочий стол\D57SFwseMcE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888432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6536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D:\Рабочий стол\ветераны\5c7fe4f0-887f-42cb-851a-e090654e58b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08"/>
          <a:stretch/>
        </p:blipFill>
        <p:spPr bwMode="auto">
          <a:xfrm>
            <a:off x="299408" y="404664"/>
            <a:ext cx="4056568" cy="608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3789040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Ямашева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Минзеля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Зуфаровна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представителем Шуры аксакалов Мансуром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Курбангалиевичем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Ганиевым, январь 2024 г.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169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     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Нравственные понятия «особенные» дети усваивают прочно и глубоко, особенно если этому их учат глубоко нравственные люди, к которым дети искренне привязаны, это наши ветераны.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3322712" cy="2736304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Председатель  Совета  ветеранов  первичной  организации школы № 18  Шипицына Зоя Михайловна</a:t>
            </a:r>
          </a:p>
        </p:txBody>
      </p:sp>
      <p:pic>
        <p:nvPicPr>
          <p:cNvPr id="2050" name="Picture 2" descr="C:\Users\зоя\Downloads\IMG-20191007-WA000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9381"/>
          <a:stretch/>
        </p:blipFill>
        <p:spPr bwMode="auto">
          <a:xfrm>
            <a:off x="4196851" y="404664"/>
            <a:ext cx="4623621" cy="5750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Различные формы работы с ветеранами проводятся в нашей школе 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Огромная воспитательная работа проводится с учащимися школы, благодаря ветеранам: встречи героев труда и героев войны на уроках памяти, посвященных важным датам; классные часы; организация экскурсий к памятникам и в музеи города;  также они становятся гостями спортивно-патриотической игры «Зарница»; оценивают ежегодное патриотическое мероприятие смотр строя и песни  и военно-патриотическую эстафету «Верен Отечеству!»; присутствуют на уроках мужества и парламентских уроках, а также являются почетными гостями и на различных общешкольных мероприятия и  праздниках. 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Еще одна из форм работы-это выявление условий жизни пенсионеров, с изучением истории семьи ветерана, привлечение их к работе по передаче педагогического опыта молодым специалистам, а также чествование юбиляров (Смирнова  Т. И.).  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Главная задача ветеранской организации:  оказание внимания.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зоя\Desktop\ветераны\Фото_Книга_Музей\10_коллектив шк.№18 с ветеранами_201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2285" b="4180"/>
          <a:stretch/>
        </p:blipFill>
        <p:spPr bwMode="auto">
          <a:xfrm>
            <a:off x="683568" y="1340768"/>
            <a:ext cx="7918584" cy="483981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с ветеранами. В первом ряду: бывший повар- Александра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Камаева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учитель татарского языка-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Фатыхова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Амина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Исхаковна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учитель физкультуры- Мусин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Нур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Гараевич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; воспитатель группы продленного дня- 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Животягина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Алевтина Анатольевна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Патриотизм формируется на основе таких качеств, как любовь к Родине, своему народу, стремления трудиться во благо своей Отчизны.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Именно такие люди – ветераны труда и герои отечества: Гарипов Риф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Рамилевич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ветеран Чеченской войны и Ганиев Мансур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Курбангалиевич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представитель Шуры аксакалов, член общественного совета города, заслуженный экономист РТ, преподали уроки безграничного мужества  09.12.2015г. на встрече с учащимися школы .</a:t>
            </a:r>
          </a:p>
        </p:txBody>
      </p:sp>
      <p:pic>
        <p:nvPicPr>
          <p:cNvPr id="5" name="Picture 2" descr="C:\Users\зоя\Desktop\ветераны\Фото_Книга_Музей\17_Встреча с воинами - интернационалистами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674"/>
          <a:stretch/>
        </p:blipFill>
        <p:spPr bwMode="auto">
          <a:xfrm>
            <a:off x="779578" y="1974264"/>
            <a:ext cx="7656852" cy="4602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Кроме своих ветеранов к нам приходят и другие труженики тыла и герои войны. </a:t>
            </a:r>
          </a:p>
        </p:txBody>
      </p:sp>
      <p:pic>
        <p:nvPicPr>
          <p:cNvPr id="1026" name="Picture 2" descr="C:\Users\зоя\Desktop\ветераны\Фото_Книга_Музей\17_Встреча с ветеранами ВОВ_201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l="8444" r="2002"/>
          <a:stretch/>
        </p:blipFill>
        <p:spPr bwMode="auto">
          <a:xfrm>
            <a:off x="1043608" y="1052736"/>
            <a:ext cx="7261149" cy="5630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16632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Мероприятие, посвящённое памятной дате - Дню героев Отечества, прошло в школе для учащихся 8-9-х классов. Совместно с ветеранами педагогического труда: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Рамазановой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Александрой Александровной и Смирновой Татьяной Ивановной, детство которых пришлось на период Великой Отечественной войны.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Александра Александровна и Татьяна Ивановна поделились своими воспоминаниями о том, как трудно приходилось выживать детям войны, пожелали новому поколению успехов в учёбе и  не бояться трудностей. </a:t>
            </a:r>
          </a:p>
          <a:p>
            <a:r>
              <a:rPr lang="ru-RU" dirty="0"/>
              <a:t> </a:t>
            </a:r>
          </a:p>
        </p:txBody>
      </p:sp>
      <p:pic>
        <p:nvPicPr>
          <p:cNvPr id="5" name="Picture 2" descr="D:\СВЕДЕНИЯ ПО ПЕДАГОГАМ ВЕТЕРАНАМ ОБРАЗОВАНИЯ\Смирнова Т.И\20161205_0843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20687" b="12876"/>
          <a:stretch/>
        </p:blipFill>
        <p:spPr bwMode="auto">
          <a:xfrm>
            <a:off x="491715" y="2276872"/>
            <a:ext cx="8393091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2/1613120963_80-p-fon-svetlo-zheltii-nezhnii-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Встреча учащихся с «детьми» Великой Отечественной войны.</a:t>
            </a:r>
          </a:p>
        </p:txBody>
      </p:sp>
      <p:pic>
        <p:nvPicPr>
          <p:cNvPr id="1026" name="Picture 2" descr="C:\Users\зоя\Desktop\ветераны\Фото_Книга_Музей\20161205_08315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52736"/>
            <a:ext cx="7806438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1069</Words>
  <Application>Microsoft Office PowerPoint</Application>
  <PresentationFormat>Экран (4:3)</PresentationFormat>
  <Paragraphs>49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Сайт ветеранской первичной организации   государственного  бюджетного образовательного учреждения  «Нижнекамская школа №18 для детей с ограниченными возможностями  здоровья» </vt:lpstr>
      <vt:lpstr>Презентация PowerPoint</vt:lpstr>
      <vt:lpstr> В июле 1994 года на стадии комплектования школу приняла Анисия Сабировна Мездрина,   до сентября 2008 года она мудро и бережно руководила своим «кровным» детищем.</vt:lpstr>
      <vt:lpstr>Различные формы работы с ветеранами проводятся в нашей школе :</vt:lpstr>
      <vt:lpstr>Презентация PowerPoint</vt:lpstr>
      <vt:lpstr>Презентация PowerPoint</vt:lpstr>
      <vt:lpstr>Кроме своих ветеранов к нам приходят и другие труженики тыла и герои войны. </vt:lpstr>
      <vt:lpstr>Презентация PowerPoint</vt:lpstr>
      <vt:lpstr>Встреча учащихся с «детьми» Великой Отечественной войны.</vt:lpstr>
      <vt:lpstr>На урок памяти, посвященный 70-летию Международного военного трибунала в Нюрнберге  для учащихся 8-9 классов, были приглашены  неработающие ветераны. Перед  ребятами с речью  о необходимости помнить, знать и чтить историю своей страны выступил  –  Ганиев Мансур Курбангалиевич. На мероприятии также присутствовала представитель общественности, председатель СТОС – Орлова Лариса Александровна  </vt:lpstr>
      <vt:lpstr>26.04.2016г. учащиеся 8-х  классов  посетили ветерана Великой Отечественной Войны Мельникова Ивана Михайловича, проживающего по адресу: Тукая 17- 93.  Ребята с интересом слушали историю его жизни. Встреча с ветераном произвела на ребят незабываемые впечатления – ведь Иван Михайлович является прадедом их одноклассника – Чуракова Владислава, и к тому же деду исполнилось 102 года! </vt:lpstr>
      <vt:lpstr>Наши ветераны приглашаются на спортивную игру «Зарница».</vt:lpstr>
      <vt:lpstr>Смотр строя и песни.</vt:lpstr>
      <vt:lpstr>Приглашаем неработающих ветеранов на  общешкольные праздники.</vt:lpstr>
      <vt:lpstr>Слово – вот основное «орудие труда» учителя русского языка и литературы, неработающего ветерана, Наталии Николаевны Ларионовой. Учитель  с 44-летним педагогическим стажем, работала в школе со дня открытия. Почётные грамоты Министерства образования и науки Республики Татарстан  – это подтверждение того, что Наталия Николаевна – учитель по призванию, обладающий талантом сочетать требовательность и доброту и, в совершенстве владеть предметом, донести его содержание до детей с той увлекательной простотой, которая вызывает ответное желание погружаться в мир литературы и сложнейшего предмета – русского языка. </vt:lpstr>
      <vt:lpstr>Династия  семьи учителей  Ларионовых. Общий   педагогический стаж  семьи – 130 лет. Ларионов Александр Иванович-отец мужа (учит. труда); Владимир Александрович – муж (учит детей труду в РЦ «Балкыш»); Наталия Николаевна –учитель русского языка и литературы, дочь - Ольга Владимировна – учитель биологии в нашей школе.</vt:lpstr>
      <vt:lpstr>Презентация PowerPoint</vt:lpstr>
      <vt:lpstr>Заседание членов президиума Совета ветеранов-педагогов  НМР  РТ общеобразовательных организаций  на базе школы №18, ноябрь 2018г.</vt:lpstr>
      <vt:lpstr>Члены президиума Совета ветеранов-педагогов  НМР  РТ общеобразовательных организаций на общешкольном мероприятии «День Матери» , ноябрь 2018г.</vt:lpstr>
      <vt:lpstr>Презентация PowerPoint</vt:lpstr>
      <vt:lpstr>Презентация PowerPoint</vt:lpstr>
      <vt:lpstr>«Не стареют душой ветераны…», участие ветеранов в праздничном мероприятии к дню Победы в ВОВ ( май, 2021г)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Председатель  Совета  ветеранов  первичной  организации школы № 18  Шипицына Зоя Михайловна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№18</dc:title>
  <dc:creator>зоя</dc:creator>
  <cp:lastModifiedBy>Пользователь</cp:lastModifiedBy>
  <cp:revision>190</cp:revision>
  <dcterms:created xsi:type="dcterms:W3CDTF">2018-11-22T20:25:36Z</dcterms:created>
  <dcterms:modified xsi:type="dcterms:W3CDTF">2024-01-25T11:14:21Z</dcterms:modified>
</cp:coreProperties>
</file>